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E39"/>
    <a:srgbClr val="7D9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/>
    <p:restoredTop sz="94795"/>
  </p:normalViewPr>
  <p:slideViewPr>
    <p:cSldViewPr snapToGrid="0">
      <p:cViewPr varScale="1">
        <p:scale>
          <a:sx n="60" d="100"/>
          <a:sy n="60" d="100"/>
        </p:scale>
        <p:origin x="13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C61DC2B-9102-D9A1-8F4D-23129655B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2074956"/>
            <a:ext cx="20860871" cy="1008903"/>
          </a:xfrm>
          <a:prstGeom prst="rect">
            <a:avLst/>
          </a:prstGeom>
        </p:spPr>
        <p:txBody>
          <a:bodyPr/>
          <a:lstStyle>
            <a:lvl1pPr algn="ctr">
              <a:defRPr sz="5400" b="1" i="0">
                <a:solidFill>
                  <a:srgbClr val="035E39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0CF4FD-D539-B841-784A-1B55FF83FD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3352800"/>
            <a:ext cx="20860871" cy="1219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0" i="0">
                <a:solidFill>
                  <a:srgbClr val="7D937C"/>
                </a:solidFill>
                <a:latin typeface="Helvetica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D355DB2-0F06-1813-1BE5-FD04A90C15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76400" y="5145741"/>
            <a:ext cx="7656513" cy="677797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7254A4-4E35-D013-6317-31C5C4ACAAB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896475" y="5145088"/>
            <a:ext cx="12641263" cy="6778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26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46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poster with white text and balloons&#10;&#10;AI-generated content may be incorrect.">
            <a:extLst>
              <a:ext uri="{FF2B5EF4-FFF2-40B4-BE49-F238E27FC236}">
                <a16:creationId xmlns:a16="http://schemas.microsoft.com/office/drawing/2014/main" id="{8B45BFDA-2B38-3038-CCE7-A72713E9F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gold flyer&#10;&#10;AI-generated content may be incorrect.">
            <a:extLst>
              <a:ext uri="{FF2B5EF4-FFF2-40B4-BE49-F238E27FC236}">
                <a16:creationId xmlns:a16="http://schemas.microsoft.com/office/drawing/2014/main" id="{415B635F-5040-95C2-EB7A-4FD5F8AA6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ochure with a landscaped area&#10;&#10;AI-generated content may be incorrect.">
            <a:extLst>
              <a:ext uri="{FF2B5EF4-FFF2-40B4-BE49-F238E27FC236}">
                <a16:creationId xmlns:a16="http://schemas.microsoft.com/office/drawing/2014/main" id="{78DE061B-3C43-2537-BB8A-CE6A563FE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0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733FE9E-7BD8-E28B-309F-75FE5CC74629}"/>
              </a:ext>
            </a:extLst>
          </p:cNvPr>
          <p:cNvGrpSpPr/>
          <p:nvPr/>
        </p:nvGrpSpPr>
        <p:grpSpPr>
          <a:xfrm>
            <a:off x="0" y="-183674"/>
            <a:ext cx="24093377" cy="1632633"/>
            <a:chOff x="0" y="-98613"/>
            <a:chExt cx="12086706" cy="81902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0997576-B308-E15D-8F8B-F83699E2795D}"/>
                </a:ext>
              </a:extLst>
            </p:cNvPr>
            <p:cNvSpPr/>
            <p:nvPr/>
          </p:nvSpPr>
          <p:spPr>
            <a:xfrm flipV="1">
              <a:off x="0" y="-4486"/>
              <a:ext cx="10690167" cy="578223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0000">
                  <a:srgbClr val="1C6945"/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pic>
          <p:nvPicPr>
            <p:cNvPr id="7" name="Picture 6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985534A2-754B-8FF1-82D5-F88220D49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98613"/>
              <a:ext cx="2422478" cy="819028"/>
            </a:xfrm>
            <a:prstGeom prst="rect">
              <a:avLst/>
            </a:prstGeom>
          </p:spPr>
        </p:pic>
        <p:pic>
          <p:nvPicPr>
            <p:cNvPr id="8" name="Picture 7" descr="A green and red circle with a number&#10;&#10;AI-generated content may be incorrect.">
              <a:extLst>
                <a:ext uri="{FF2B5EF4-FFF2-40B4-BE49-F238E27FC236}">
                  <a16:creationId xmlns:a16="http://schemas.microsoft.com/office/drawing/2014/main" id="{2A0DD976-A7D7-23D7-2CCD-F10B8D3A3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8411" y="59213"/>
              <a:ext cx="1248295" cy="48544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CAE3126-D627-16AB-4E2B-BF687E4D19E0}"/>
              </a:ext>
            </a:extLst>
          </p:cNvPr>
          <p:cNvSpPr txBox="1"/>
          <p:nvPr/>
        </p:nvSpPr>
        <p:spPr>
          <a:xfrm>
            <a:off x="3423684" y="1830826"/>
            <a:ext cx="175224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035E39"/>
                </a:solidFill>
              </a:rPr>
              <a:t>Share your opinion with us!</a:t>
            </a:r>
          </a:p>
        </p:txBody>
      </p:sp>
      <p:pic>
        <p:nvPicPr>
          <p:cNvPr id="12" name="Picture 11" descr="A qr code with a logo&#10;&#10;AI-generated content may be incorrect.">
            <a:extLst>
              <a:ext uri="{FF2B5EF4-FFF2-40B4-BE49-F238E27FC236}">
                <a16:creationId xmlns:a16="http://schemas.microsoft.com/office/drawing/2014/main" id="{2630AF09-B784-0153-F40B-B68D631AE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60" y="3692874"/>
            <a:ext cx="7772400" cy="7772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62C4C1-77C3-C193-6305-C7ECAE6D505C}"/>
              </a:ext>
            </a:extLst>
          </p:cNvPr>
          <p:cNvSpPr txBox="1"/>
          <p:nvPr/>
        </p:nvSpPr>
        <p:spPr>
          <a:xfrm>
            <a:off x="3271284" y="11314900"/>
            <a:ext cx="17522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i="1" dirty="0">
                <a:solidFill>
                  <a:srgbClr val="035E39"/>
                </a:solidFill>
              </a:rPr>
              <a:t>Scan the code to answer 4 quick questions</a:t>
            </a:r>
          </a:p>
        </p:txBody>
      </p:sp>
    </p:spTree>
    <p:extLst>
      <p:ext uri="{BB962C8B-B14F-4D97-AF65-F5344CB8AC3E}">
        <p14:creationId xmlns:p14="http://schemas.microsoft.com/office/powerpoint/2010/main" val="2477720137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454BDD0A42845A17E8AA831B0D279" ma:contentTypeVersion="18" ma:contentTypeDescription="Create a new document." ma:contentTypeScope="" ma:versionID="a449bce80edaa55b4532e614ef9ec683">
  <xsd:schema xmlns:xsd="http://www.w3.org/2001/XMLSchema" xmlns:xs="http://www.w3.org/2001/XMLSchema" xmlns:p="http://schemas.microsoft.com/office/2006/metadata/properties" xmlns:ns2="448e0d63-e846-4cd3-b58a-323687cec9f0" xmlns:ns3="c8fa3b6b-2e0b-4c3c-926a-13157be71929" targetNamespace="http://schemas.microsoft.com/office/2006/metadata/properties" ma:root="true" ma:fieldsID="23b05fdb9d3dc8c05b80fd02d03ea6ab" ns2:_="" ns3:_="">
    <xsd:import namespace="448e0d63-e846-4cd3-b58a-323687cec9f0"/>
    <xsd:import namespace="c8fa3b6b-2e0b-4c3c-926a-13157be71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e0d63-e846-4cd3-b58a-323687cec9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75ae0-6a7a-41b4-9bb2-85237940c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a3b6b-2e0b-4c3c-926a-13157be7192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deb4bf8-c52c-41c3-b9f8-f962e0988e41}" ma:internalName="TaxCatchAll" ma:showField="CatchAllData" ma:web="c8fa3b6b-2e0b-4c3c-926a-13157be71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fa3b6b-2e0b-4c3c-926a-13157be71929" xsi:nil="true"/>
    <lcf76f155ced4ddcb4097134ff3c332f xmlns="448e0d63-e846-4cd3-b58a-323687cec9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C09117-D171-40AA-AAE5-1F476D5BA6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e0d63-e846-4cd3-b58a-323687cec9f0"/>
    <ds:schemaRef ds:uri="c8fa3b6b-2e0b-4c3c-926a-13157be71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8B1C39-A5B4-456A-803B-9853D9DB2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1CACF-BFBB-4D72-BFD0-911379C95257}">
  <ds:schemaRefs>
    <ds:schemaRef ds:uri="http://purl.org/dc/elements/1.1/"/>
    <ds:schemaRef ds:uri="43775245-3c19-4318-ade4-ef72d6dbb4ed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c6d27a6-e92a-46a8-9a22-83308294da5e"/>
    <ds:schemaRef ds:uri="http://www.w3.org/XML/1998/namespace"/>
    <ds:schemaRef ds:uri="http://purl.org/dc/dcmitype/"/>
    <ds:schemaRef ds:uri="c8fa3b6b-2e0b-4c3c-926a-13157be71929"/>
    <ds:schemaRef ds:uri="448e0d63-e846-4cd3-b58a-323687cec9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14</Words>
  <Application>Microsoft Macintosh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Helvetica</vt:lpstr>
      <vt:lpstr>Helvetica Neue</vt:lpstr>
      <vt:lpstr>3_Custom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Crome</dc:creator>
  <cp:lastModifiedBy>Kelly Neis</cp:lastModifiedBy>
  <cp:revision>9</cp:revision>
  <dcterms:modified xsi:type="dcterms:W3CDTF">2025-12-29T17:24:17Z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0x010100977454BDD0A42845A17E8AA831B0D279</vt:lpwstr>
  </property>
  <property fmtid="{D5CDD505-2E9C-101B-9397-08002B2CF9AE}" pid="3" name="MediaServiceImageTags">
    <vt:lpwstr/>
  </property>
</Properties>
</file>